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7" autoAdjust="0"/>
    <p:restoredTop sz="94660"/>
  </p:normalViewPr>
  <p:slideViewPr>
    <p:cSldViewPr snapToGrid="0">
      <p:cViewPr varScale="1">
        <p:scale>
          <a:sx n="61" d="100"/>
          <a:sy n="61" d="100"/>
        </p:scale>
        <p:origin x="62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7699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39976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642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6592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4284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488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5114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2267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234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906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24578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2218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4840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8973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707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2304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0814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84577F9-7913-43BD-BCDC-B9096E325D3C}" type="datetimeFigureOut">
              <a:rPr lang="zh-TW" altLang="en-US" smtClean="0"/>
              <a:t>2019/2/20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97F49BE-1126-4BF7-B2D3-31D3A3F87CA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582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251479"/>
          </a:xfrm>
        </p:spPr>
        <p:txBody>
          <a:bodyPr/>
          <a:lstStyle/>
          <a:p>
            <a:r>
              <a:rPr lang="zh-TW" altLang="en-US" dirty="0"/>
              <a:t>含氟</a:t>
            </a:r>
            <a:r>
              <a:rPr lang="zh-TW" altLang="en-US" dirty="0" smtClean="0"/>
              <a:t>牙膏使用</a:t>
            </a:r>
            <a:r>
              <a:rPr lang="zh-TW" altLang="en-US" dirty="0"/>
              <a:t>說明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2"/>
          <a:srcRect b="6902"/>
          <a:stretch/>
        </p:blipFill>
        <p:spPr>
          <a:xfrm>
            <a:off x="6125227" y="3598786"/>
            <a:ext cx="3494762" cy="169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570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標題 1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3000" dirty="0"/>
              <a:t>擠出</a:t>
            </a:r>
            <a:r>
              <a:rPr lang="zh-TW" altLang="en-US" sz="3000" dirty="0">
                <a:solidFill>
                  <a:srgbClr val="00B050"/>
                </a:solidFill>
              </a:rPr>
              <a:t>碗豆大小</a:t>
            </a:r>
            <a:r>
              <a:rPr lang="zh-TW" altLang="en-US" sz="3000" dirty="0"/>
              <a:t>的</a:t>
            </a:r>
            <a:r>
              <a:rPr lang="zh-TW" altLang="en-US" sz="3000" dirty="0" smtClean="0"/>
              <a:t>牙膏</a:t>
            </a:r>
            <a:r>
              <a:rPr lang="en-US" altLang="zh-TW" sz="3000" dirty="0"/>
              <a:t/>
            </a:r>
            <a:br>
              <a:rPr lang="en-US" altLang="zh-TW" sz="3000" dirty="0"/>
            </a:br>
            <a:r>
              <a:rPr lang="en-US" altLang="zh-TW" sz="3000" dirty="0" smtClean="0"/>
              <a:t>(</a:t>
            </a:r>
            <a:r>
              <a:rPr lang="zh-TW" altLang="en-US" sz="3000" dirty="0"/>
              <a:t>不用太多</a:t>
            </a:r>
            <a:r>
              <a:rPr lang="en-US" altLang="zh-TW" sz="3000" dirty="0"/>
              <a:t>)</a:t>
            </a:r>
            <a:endParaRPr lang="zh-TW" altLang="en-US" sz="3000" dirty="0"/>
          </a:p>
        </p:txBody>
      </p:sp>
      <p:pic>
        <p:nvPicPr>
          <p:cNvPr id="11" name="圖片版面配置區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07547" y="864296"/>
            <a:ext cx="5691913" cy="5123145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/>
          <a:srcRect r="1890"/>
          <a:stretch/>
        </p:blipFill>
        <p:spPr>
          <a:xfrm>
            <a:off x="1637213" y="2938463"/>
            <a:ext cx="2847105" cy="150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769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>
            <a:noAutofit/>
          </a:bodyPr>
          <a:lstStyle/>
          <a:p>
            <a:pPr algn="l"/>
            <a:r>
              <a:rPr lang="zh-TW" altLang="en-US" sz="2600" dirty="0"/>
              <a:t>刷完牙</a:t>
            </a:r>
            <a:r>
              <a:rPr lang="zh-TW" altLang="en-US" sz="2600" dirty="0" smtClean="0"/>
              <a:t>後用水</a:t>
            </a:r>
            <a:r>
              <a:rPr lang="zh-TW" altLang="en-US" sz="2600" dirty="0"/>
              <a:t>漱口，建議</a:t>
            </a:r>
            <a:r>
              <a:rPr lang="zh-TW" altLang="en-US" sz="2600" b="1" dirty="0">
                <a:solidFill>
                  <a:srgbClr val="FF0000"/>
                </a:solidFill>
              </a:rPr>
              <a:t>減量漱口</a:t>
            </a:r>
            <a:r>
              <a:rPr lang="zh-TW" altLang="en-US" sz="2600" dirty="0"/>
              <a:t>，而非大量漱口將</a:t>
            </a:r>
            <a:r>
              <a:rPr lang="zh-TW" altLang="en-US" sz="2600" dirty="0" smtClean="0"/>
              <a:t>牙膏完全</a:t>
            </a:r>
            <a:r>
              <a:rPr lang="zh-TW" altLang="en-US" sz="2600" dirty="0"/>
              <a:t>潔淨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0492" b="25005"/>
          <a:stretch/>
        </p:blipFill>
        <p:spPr>
          <a:xfrm>
            <a:off x="1021359" y="3150408"/>
            <a:ext cx="4263358" cy="2373570"/>
          </a:xfrm>
          <a:prstGeom prst="rect">
            <a:avLst/>
          </a:prstGeom>
        </p:spPr>
      </p:pic>
      <p:pic>
        <p:nvPicPr>
          <p:cNvPr id="1026" name="Picture 2" descr="ãæ¼±å£æ³¡æ²«ãçåçæå°çµæ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6" t="-255" r="1335"/>
          <a:stretch/>
        </p:blipFill>
        <p:spPr bwMode="auto">
          <a:xfrm>
            <a:off x="5436296" y="835881"/>
            <a:ext cx="5812077" cy="5201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347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698" y="1753643"/>
            <a:ext cx="9181579" cy="3060934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3"/>
          <a:srcRect b="7535"/>
          <a:stretch/>
        </p:blipFill>
        <p:spPr>
          <a:xfrm>
            <a:off x="1290016" y="1753643"/>
            <a:ext cx="3833129" cy="3081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7435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60</TotalTime>
  <Words>31</Words>
  <Application>Microsoft Office PowerPoint</Application>
  <PresentationFormat>寬螢幕</PresentationFormat>
  <Paragraphs>3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新細明體</vt:lpstr>
      <vt:lpstr>Arial</vt:lpstr>
      <vt:lpstr>Garamond</vt:lpstr>
      <vt:lpstr>有機</vt:lpstr>
      <vt:lpstr>含氟牙膏使用說明</vt:lpstr>
      <vt:lpstr>擠出碗豆大小的牙膏 (不用太多)</vt:lpstr>
      <vt:lpstr>刷完牙後用水漱口，建議減量漱口，而非大量漱口將牙膏完全潔淨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含氟牙膏使用說明</dc:title>
  <dc:creator>user</dc:creator>
  <cp:lastModifiedBy>user</cp:lastModifiedBy>
  <cp:revision>9</cp:revision>
  <dcterms:created xsi:type="dcterms:W3CDTF">2019-02-13T04:28:05Z</dcterms:created>
  <dcterms:modified xsi:type="dcterms:W3CDTF">2019-02-20T01:25:10Z</dcterms:modified>
</cp:coreProperties>
</file>